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A301F2-0175-49D3-B828-C0749CF64298}">
          <p14:sldIdLst/>
        </p14:section>
        <p14:section name="Untitled Section" id="{AD631B7F-BE76-461C-B49A-331563F1B140}">
          <p14:sldIdLst>
            <p14:sldId id="26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1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1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4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5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3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639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06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8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7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9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6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5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3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1802-EB66-B7AC-2718-59FC12DA339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828800" y="1333500"/>
            <a:ext cx="14630400" cy="234315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Bookman Old Style" panose="02050604050505020204" pitchFamily="18" charset="0"/>
              </a:rPr>
              <a:t>EMPLOYEE DATA ANALYSIS USING EXCEL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5A3A8-C02B-EE63-E660-EB6A470638C8}"/>
              </a:ext>
            </a:extLst>
          </p:cNvPr>
          <p:cNvSpPr txBox="1"/>
          <p:nvPr/>
        </p:nvSpPr>
        <p:spPr>
          <a:xfrm>
            <a:off x="3810000" y="3676650"/>
            <a:ext cx="1135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3200" dirty="0"/>
              <a:t>STUDENT NAME : VISHAL R</a:t>
            </a:r>
          </a:p>
          <a:p>
            <a:pPr lvl="3"/>
            <a:r>
              <a:rPr lang="en-US" sz="3200" dirty="0"/>
              <a:t>DEPARTMENT : BACHELOR OFCOMMERCE REGISTER NO : 312213056													COLLEGE : VEL TECH RANGA SANKU ARTS						                        	COLLEGE</a:t>
            </a:r>
          </a:p>
        </p:txBody>
      </p:sp>
    </p:spTree>
    <p:extLst>
      <p:ext uri="{BB962C8B-B14F-4D97-AF65-F5344CB8AC3E}">
        <p14:creationId xmlns:p14="http://schemas.microsoft.com/office/powerpoint/2010/main" val="192231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0233" y="8339138"/>
            <a:ext cx="189548" cy="184785"/>
            <a:chOff x="0" y="0"/>
            <a:chExt cx="252730" cy="246380"/>
          </a:xfrm>
        </p:grpSpPr>
        <p:sp>
          <p:nvSpPr>
            <p:cNvPr id="4" name="Freeform 4"/>
            <p:cNvSpPr/>
            <p:nvPr/>
          </p:nvSpPr>
          <p:spPr>
            <a:xfrm>
              <a:off x="4953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6350"/>
                    <a:pt x="49530" y="254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4920" y="4087178"/>
            <a:ext cx="189548" cy="184785"/>
            <a:chOff x="0" y="0"/>
            <a:chExt cx="252730" cy="246380"/>
          </a:xfrm>
        </p:grpSpPr>
        <p:sp>
          <p:nvSpPr>
            <p:cNvPr id="4" name="Freeform 4"/>
            <p:cNvSpPr/>
            <p:nvPr/>
          </p:nvSpPr>
          <p:spPr>
            <a:xfrm>
              <a:off x="5080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461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4940"/>
                    <a:pt x="53340" y="149860"/>
                    <a:pt x="36830" y="142240"/>
                  </a:cubicBezTo>
                  <a:cubicBezTo>
                    <a:pt x="24130" y="135890"/>
                    <a:pt x="1651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762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32470" y="784860"/>
            <a:ext cx="184785" cy="184785"/>
            <a:chOff x="0" y="0"/>
            <a:chExt cx="246380" cy="246380"/>
          </a:xfrm>
        </p:grpSpPr>
        <p:sp>
          <p:nvSpPr>
            <p:cNvPr id="4" name="Freeform 4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4780" y="106680"/>
                    <a:pt x="125730" y="135890"/>
                    <a:pt x="106680" y="144780"/>
                  </a:cubicBezTo>
                  <a:cubicBezTo>
                    <a:pt x="87630" y="153670"/>
                    <a:pt x="5334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635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8269605" y="769620"/>
            <a:ext cx="184785" cy="184785"/>
            <a:chOff x="0" y="0"/>
            <a:chExt cx="246380" cy="246380"/>
          </a:xfrm>
        </p:grpSpPr>
        <p:sp>
          <p:nvSpPr>
            <p:cNvPr id="6" name="Freeform 6"/>
            <p:cNvSpPr/>
            <p:nvPr/>
          </p:nvSpPr>
          <p:spPr>
            <a:xfrm>
              <a:off x="45720" y="49530"/>
              <a:ext cx="147320" cy="154940"/>
            </a:xfrm>
            <a:custGeom>
              <a:avLst/>
              <a:gdLst/>
              <a:ahLst/>
              <a:cxnLst/>
              <a:rect l="l" t="t" r="r" b="b"/>
              <a:pathLst>
                <a:path w="147320" h="15494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05990" y="4924425"/>
            <a:ext cx="189548" cy="184785"/>
            <a:chOff x="0" y="0"/>
            <a:chExt cx="252730" cy="246380"/>
          </a:xfrm>
        </p:grpSpPr>
        <p:sp>
          <p:nvSpPr>
            <p:cNvPr id="4" name="Freeform 4"/>
            <p:cNvSpPr/>
            <p:nvPr/>
          </p:nvSpPr>
          <p:spPr>
            <a:xfrm>
              <a:off x="4953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7320" y="106680"/>
                    <a:pt x="128270" y="137160"/>
                    <a:pt x="109220" y="14478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4060" y="2986088"/>
            <a:ext cx="189548" cy="184785"/>
            <a:chOff x="0" y="0"/>
            <a:chExt cx="252730" cy="246380"/>
          </a:xfrm>
        </p:grpSpPr>
        <p:sp>
          <p:nvSpPr>
            <p:cNvPr id="4" name="Freeform 4"/>
            <p:cNvSpPr/>
            <p:nvPr/>
          </p:nvSpPr>
          <p:spPr>
            <a:xfrm>
              <a:off x="4953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6050" y="106680"/>
                    <a:pt x="127000" y="137160"/>
                    <a:pt x="107950" y="144780"/>
                  </a:cubicBezTo>
                  <a:cubicBezTo>
                    <a:pt x="88900" y="15367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57488" y="2770822"/>
            <a:ext cx="182880" cy="189548"/>
            <a:chOff x="0" y="0"/>
            <a:chExt cx="243840" cy="252730"/>
          </a:xfrm>
        </p:grpSpPr>
        <p:sp>
          <p:nvSpPr>
            <p:cNvPr id="4" name="Freeform 4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4780"/>
                  </a:cubicBezTo>
                  <a:cubicBezTo>
                    <a:pt x="96520" y="149860"/>
                    <a:pt x="83820" y="15367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55</TotalTime>
  <Words>47</Words>
  <Application>Microsoft Office PowerPoint</Application>
  <PresentationFormat>Custom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Garamond</vt:lpstr>
      <vt:lpstr>Arial</vt:lpstr>
      <vt:lpstr>Bookman Old Style</vt:lpstr>
      <vt:lpstr>Organic</vt:lpstr>
      <vt:lpstr>EMPLOYEE DATA ANALYSIS USING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PRAVEEN RAJ A</dc:title>
  <cp:lastModifiedBy>praveen raj</cp:lastModifiedBy>
  <cp:revision>2</cp:revision>
  <dcterms:created xsi:type="dcterms:W3CDTF">2006-08-16T00:00:00Z</dcterms:created>
  <dcterms:modified xsi:type="dcterms:W3CDTF">2024-11-05T14:29:21Z</dcterms:modified>
  <dc:identifier>DAGQLKO4Y3w</dc:identifier>
</cp:coreProperties>
</file>